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292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obrazu 8">
            <a:extLst>
              <a:ext uri="{FF2B5EF4-FFF2-40B4-BE49-F238E27FC236}">
                <a16:creationId xmlns:a16="http://schemas.microsoft.com/office/drawing/2014/main" id="{79AC1543-EBCE-4507-A742-7444677259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83723" y="1616375"/>
            <a:ext cx="4752000" cy="52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81977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9510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a 20">
            <a:extLst>
              <a:ext uri="{FF2B5EF4-FFF2-40B4-BE49-F238E27FC236}">
                <a16:creationId xmlns:a16="http://schemas.microsoft.com/office/drawing/2014/main" id="{15399BE4-5CA7-45FD-B92C-F7168B01B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94013" y="0"/>
            <a:ext cx="4878387" cy="5206235"/>
          </a:xfrm>
          <a:prstGeom prst="rect">
            <a:avLst/>
          </a:prstGeom>
        </p:spPr>
      </p:pic>
      <p:pic>
        <p:nvPicPr>
          <p:cNvPr id="22" name="Grafika 21">
            <a:extLst>
              <a:ext uri="{FF2B5EF4-FFF2-40B4-BE49-F238E27FC236}">
                <a16:creationId xmlns:a16="http://schemas.microsoft.com/office/drawing/2014/main" id="{3149B7D4-2BBA-40E9-8523-63E9E1675E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247057" y="664538"/>
            <a:ext cx="6157270" cy="6717023"/>
          </a:xfrm>
          <a:prstGeom prst="rect">
            <a:avLst/>
          </a:prstGeom>
        </p:spPr>
      </p:pic>
      <p:pic>
        <p:nvPicPr>
          <p:cNvPr id="23" name="Grafika 22">
            <a:extLst>
              <a:ext uri="{FF2B5EF4-FFF2-40B4-BE49-F238E27FC236}">
                <a16:creationId xmlns:a16="http://schemas.microsoft.com/office/drawing/2014/main" id="{4913C66E-77B2-481F-8C2D-A538520EE4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7881" y="1399270"/>
            <a:ext cx="5262563" cy="5618485"/>
          </a:xfrm>
          <a:prstGeom prst="rect">
            <a:avLst/>
          </a:prstGeom>
        </p:spPr>
      </p:pic>
      <p:pic>
        <p:nvPicPr>
          <p:cNvPr id="24" name="Grafika 23">
            <a:extLst>
              <a:ext uri="{FF2B5EF4-FFF2-40B4-BE49-F238E27FC236}">
                <a16:creationId xmlns:a16="http://schemas.microsoft.com/office/drawing/2014/main" id="{DA9DADDA-4E41-4B57-9417-792C6AD365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7610474"/>
            <a:ext cx="3312319" cy="2447926"/>
          </a:xfrm>
          <a:prstGeom prst="rect">
            <a:avLst/>
          </a:prstGeom>
        </p:spPr>
      </p:pic>
      <p:pic>
        <p:nvPicPr>
          <p:cNvPr id="40" name="Symbol zastępczy obrazu 39">
            <a:extLst>
              <a:ext uri="{FF2B5EF4-FFF2-40B4-BE49-F238E27FC236}">
                <a16:creationId xmlns:a16="http://schemas.microsoft.com/office/drawing/2014/main" id="{4E2796EB-AB8D-4C9C-A35A-8EA249E9DC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932" t="-8253" r="-10199" b="-6849"/>
          <a:stretch/>
        </p:blipFill>
        <p:spPr>
          <a:xfrm>
            <a:off x="1783723" y="1616375"/>
            <a:ext cx="4752000" cy="5220000"/>
          </a:xfrm>
        </p:spPr>
      </p:pic>
      <p:pic>
        <p:nvPicPr>
          <p:cNvPr id="26" name="Grafika 25">
            <a:extLst>
              <a:ext uri="{FF2B5EF4-FFF2-40B4-BE49-F238E27FC236}">
                <a16:creationId xmlns:a16="http://schemas.microsoft.com/office/drawing/2014/main" id="{68A5FB6D-5DB2-4C90-8ADE-ECD503DFC6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58022" y="1080742"/>
            <a:ext cx="1709738" cy="1823721"/>
          </a:xfrm>
          <a:prstGeom prst="rect">
            <a:avLst/>
          </a:prstGeom>
          <a:effectLst>
            <a:outerShdw blurRad="203200" dist="1270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27" name="pole tekstowe 26">
            <a:extLst>
              <a:ext uri="{FF2B5EF4-FFF2-40B4-BE49-F238E27FC236}">
                <a16:creationId xmlns:a16="http://schemas.microsoft.com/office/drawing/2014/main" id="{0CF5C5CB-0CB8-4B15-B24E-16FCFF6A8A53}"/>
              </a:ext>
            </a:extLst>
          </p:cNvPr>
          <p:cNvSpPr txBox="1"/>
          <p:nvPr/>
        </p:nvSpPr>
        <p:spPr>
          <a:xfrm>
            <a:off x="878195" y="479410"/>
            <a:ext cx="15744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600" dirty="0" err="1">
                <a:latin typeface="Poppins SemiBold" panose="02000000000000000000" pitchFamily="2" charset="-18"/>
                <a:cs typeface="Poppins SemiBold" panose="02000000000000000000" pitchFamily="2" charset="-18"/>
              </a:rPr>
              <a:t>Furnitos</a:t>
            </a:r>
            <a:endParaRPr lang="pl-PL" sz="2600" dirty="0">
              <a:latin typeface="Poppins SemiBold" panose="02000000000000000000" pitchFamily="2" charset="-18"/>
              <a:cs typeface="Poppins SemiBold" panose="02000000000000000000" pitchFamily="2" charset="-18"/>
            </a:endParaRP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B1572C1A-C0FB-4A4B-A657-682E7BA9A5DB}"/>
              </a:ext>
            </a:extLst>
          </p:cNvPr>
          <p:cNvSpPr txBox="1"/>
          <p:nvPr/>
        </p:nvSpPr>
        <p:spPr>
          <a:xfrm>
            <a:off x="890103" y="827074"/>
            <a:ext cx="1562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latin typeface="Poppins" panose="02000000000000000000" pitchFamily="2" charset="-18"/>
                <a:cs typeface="Poppins" panose="02000000000000000000" pitchFamily="2" charset="-18"/>
              </a:rPr>
              <a:t>Rest </a:t>
            </a:r>
            <a:r>
              <a:rPr lang="pl-PL" sz="1400" dirty="0" err="1">
                <a:latin typeface="Poppins" panose="02000000000000000000" pitchFamily="2" charset="-18"/>
                <a:cs typeface="Poppins" panose="02000000000000000000" pitchFamily="2" charset="-18"/>
              </a:rPr>
              <a:t>at</a:t>
            </a:r>
            <a:r>
              <a:rPr lang="pl-PL" sz="1400" dirty="0">
                <a:latin typeface="Poppins" panose="02000000000000000000" pitchFamily="2" charset="-18"/>
                <a:cs typeface="Poppins" panose="02000000000000000000" pitchFamily="2" charset="-18"/>
              </a:rPr>
              <a:t> </a:t>
            </a:r>
            <a:r>
              <a:rPr lang="pl-PL" sz="1400" dirty="0" err="1">
                <a:latin typeface="Poppins" panose="02000000000000000000" pitchFamily="2" charset="-18"/>
                <a:cs typeface="Poppins" panose="02000000000000000000" pitchFamily="2" charset="-18"/>
              </a:rPr>
              <a:t>home</a:t>
            </a:r>
            <a:endParaRPr lang="pl-PL" sz="1400" dirty="0"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29" name="Grafika 28">
            <a:extLst>
              <a:ext uri="{FF2B5EF4-FFF2-40B4-BE49-F238E27FC236}">
                <a16:creationId xmlns:a16="http://schemas.microsoft.com/office/drawing/2014/main" id="{64CFFDAD-EE36-444F-9B5F-2869627257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0850" y="545631"/>
            <a:ext cx="473076" cy="473076"/>
          </a:xfrm>
          <a:prstGeom prst="rect">
            <a:avLst/>
          </a:prstGeom>
        </p:spPr>
      </p:pic>
      <p:sp>
        <p:nvSpPr>
          <p:cNvPr id="30" name="pole tekstowe 29">
            <a:extLst>
              <a:ext uri="{FF2B5EF4-FFF2-40B4-BE49-F238E27FC236}">
                <a16:creationId xmlns:a16="http://schemas.microsoft.com/office/drawing/2014/main" id="{C42C2897-BE92-4511-8B90-95E15995C75E}"/>
              </a:ext>
            </a:extLst>
          </p:cNvPr>
          <p:cNvSpPr txBox="1"/>
          <p:nvPr/>
        </p:nvSpPr>
        <p:spPr>
          <a:xfrm rot="16200000">
            <a:off x="-1938824" y="4379422"/>
            <a:ext cx="5183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Poppins SemiBold" panose="02000000000000000000" pitchFamily="2" charset="-18"/>
                <a:cs typeface="Poppins SemiBold" panose="02000000000000000000" pitchFamily="2" charset="-18"/>
              </a:rPr>
              <a:t>More info: </a:t>
            </a:r>
            <a:r>
              <a:rPr lang="en-US" sz="1200" dirty="0">
                <a:latin typeface="Poppins" panose="02000000000000000000" pitchFamily="2" charset="-18"/>
                <a:cs typeface="Poppins" panose="02000000000000000000" pitchFamily="2" charset="-18"/>
              </a:rPr>
              <a:t>+44 1204 390390  /  </a:t>
            </a:r>
            <a:r>
              <a:rPr lang="en-US" sz="1200" dirty="0">
                <a:latin typeface="Poppins SemiBold" panose="02000000000000000000" pitchFamily="2" charset="-18"/>
                <a:cs typeface="Poppins SemiBold" panose="02000000000000000000" pitchFamily="2" charset="-18"/>
              </a:rPr>
              <a:t>Website:</a:t>
            </a:r>
            <a:r>
              <a:rPr lang="en-US" sz="1200" dirty="0">
                <a:latin typeface="Poppins" panose="02000000000000000000" pitchFamily="2" charset="-18"/>
                <a:cs typeface="Poppins" panose="02000000000000000000" pitchFamily="2" charset="-18"/>
              </a:rPr>
              <a:t> www.yourdomain.com</a:t>
            </a:r>
            <a:endParaRPr lang="pl-PL" sz="1200" dirty="0"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158B0D1F-B570-4FB9-876B-CEDD098ECF42}"/>
              </a:ext>
            </a:extLst>
          </p:cNvPr>
          <p:cNvSpPr txBox="1"/>
          <p:nvPr/>
        </p:nvSpPr>
        <p:spPr>
          <a:xfrm>
            <a:off x="3652352" y="7564581"/>
            <a:ext cx="3573154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Poppins" panose="02000000000000000000" pitchFamily="2" charset="-18"/>
                <a:cs typeface="Poppins" panose="02000000000000000000" pitchFamily="2" charset="-18"/>
              </a:rPr>
              <a:t>A designer, exclusive and above all comfortable modernist armchair for your living room!</a:t>
            </a:r>
            <a:endParaRPr lang="pl-PL" sz="2000" dirty="0"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F6E06E3F-CE73-414E-8022-EE97104916D5}"/>
              </a:ext>
            </a:extLst>
          </p:cNvPr>
          <p:cNvSpPr txBox="1"/>
          <p:nvPr/>
        </p:nvSpPr>
        <p:spPr>
          <a:xfrm>
            <a:off x="446088" y="8555740"/>
            <a:ext cx="2175668" cy="50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bg1"/>
                </a:solidFill>
                <a:latin typeface="Poppins SemiBold" panose="02000000000000000000" pitchFamily="2" charset="-18"/>
                <a:cs typeface="Poppins SemiBold" panose="02000000000000000000" pitchFamily="2" charset="-18"/>
              </a:rPr>
              <a:t>Available now</a:t>
            </a:r>
          </a:p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bg1"/>
                </a:solidFill>
                <a:latin typeface="Poppins SemiBold" panose="02000000000000000000" pitchFamily="2" charset="-18"/>
                <a:cs typeface="Poppins SemiBold" panose="02000000000000000000" pitchFamily="2" charset="-18"/>
              </a:rPr>
              <a:t>in our showroom</a:t>
            </a:r>
            <a:endParaRPr lang="pl-PL" sz="1400" dirty="0">
              <a:solidFill>
                <a:schemeClr val="bg1"/>
              </a:solidFill>
              <a:latin typeface="Poppins SemiBold" panose="02000000000000000000" pitchFamily="2" charset="-18"/>
              <a:cs typeface="Poppins SemiBold" panose="02000000000000000000" pitchFamily="2" charset="-18"/>
            </a:endParaRP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7EB58603-4A73-42CF-BB0F-9B6CFDBE538C}"/>
              </a:ext>
            </a:extLst>
          </p:cNvPr>
          <p:cNvSpPr txBox="1"/>
          <p:nvPr/>
        </p:nvSpPr>
        <p:spPr>
          <a:xfrm>
            <a:off x="446088" y="9160440"/>
            <a:ext cx="2175668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Minerva Rd, Farnworth,</a:t>
            </a:r>
          </a:p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Bolton BL 0JR, United Kingdom</a:t>
            </a:r>
            <a:endParaRPr lang="pl-PL" sz="1000" dirty="0">
              <a:solidFill>
                <a:schemeClr val="bg1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1A59C662-6C6D-4BEF-856D-95A6393AEC71}"/>
              </a:ext>
            </a:extLst>
          </p:cNvPr>
          <p:cNvSpPr txBox="1"/>
          <p:nvPr/>
        </p:nvSpPr>
        <p:spPr>
          <a:xfrm>
            <a:off x="5209924" y="2004508"/>
            <a:ext cx="16030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pl-PL" sz="1600" dirty="0">
                <a:solidFill>
                  <a:schemeClr val="bg1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Discount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8AD9F3C3-45FF-4B66-AD61-365AD7306450}"/>
              </a:ext>
            </a:extLst>
          </p:cNvPr>
          <p:cNvSpPr txBox="1"/>
          <p:nvPr/>
        </p:nvSpPr>
        <p:spPr>
          <a:xfrm>
            <a:off x="5209925" y="1608346"/>
            <a:ext cx="1603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>
                <a:solidFill>
                  <a:schemeClr val="bg1"/>
                </a:solidFill>
                <a:latin typeface="Poppins SemiBold" panose="02000000000000000000" pitchFamily="2" charset="-18"/>
                <a:cs typeface="Poppins SemiBold" panose="02000000000000000000" pitchFamily="2" charset="-18"/>
              </a:rPr>
              <a:t>30%</a:t>
            </a:r>
          </a:p>
        </p:txBody>
      </p:sp>
    </p:spTree>
    <p:extLst>
      <p:ext uri="{BB962C8B-B14F-4D97-AF65-F5344CB8AC3E}">
        <p14:creationId xmlns:p14="http://schemas.microsoft.com/office/powerpoint/2010/main" val="220451534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Flyer Furniture Sale">
      <a:dk1>
        <a:srgbClr val="333E62"/>
      </a:dk1>
      <a:lt1>
        <a:sysClr val="window" lastClr="FFFFFF"/>
      </a:lt1>
      <a:dk2>
        <a:srgbClr val="FFFFFF"/>
      </a:dk2>
      <a:lt2>
        <a:srgbClr val="FFFFFF"/>
      </a:lt2>
      <a:accent1>
        <a:srgbClr val="333E62"/>
      </a:accent1>
      <a:accent2>
        <a:srgbClr val="EEC560"/>
      </a:accent2>
      <a:accent3>
        <a:srgbClr val="E3B449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53</Words>
  <Application>Microsoft Office PowerPoint</Application>
  <PresentationFormat>Niestandardowy</PresentationFormat>
  <Paragraphs>10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Calibri</vt:lpstr>
      <vt:lpstr>Poppins</vt:lpstr>
      <vt:lpstr>Poppins SemiBold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3228</dc:creator>
  <cp:lastModifiedBy>3228</cp:lastModifiedBy>
  <cp:revision>2</cp:revision>
  <dcterms:created xsi:type="dcterms:W3CDTF">2022-04-13T19:46:39Z</dcterms:created>
  <dcterms:modified xsi:type="dcterms:W3CDTF">2022-04-13T19:57:56Z</dcterms:modified>
</cp:coreProperties>
</file>