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6" autoAdjust="0"/>
    <p:restoredTop sz="94660"/>
  </p:normalViewPr>
  <p:slideViewPr>
    <p:cSldViewPr snapToGrid="0">
      <p:cViewPr>
        <p:scale>
          <a:sx n="100" d="100"/>
          <a:sy n="100" d="100"/>
        </p:scale>
        <p:origin x="321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obrazu 8">
            <a:extLst>
              <a:ext uri="{FF2B5EF4-FFF2-40B4-BE49-F238E27FC236}">
                <a16:creationId xmlns:a16="http://schemas.microsoft.com/office/drawing/2014/main" id="{F46C8C2D-48A4-429D-B9EF-A97BFB77A5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95923" y="2134914"/>
            <a:ext cx="4752000" cy="52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82487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62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a 24">
            <a:extLst>
              <a:ext uri="{FF2B5EF4-FFF2-40B4-BE49-F238E27FC236}">
                <a16:creationId xmlns:a16="http://schemas.microsoft.com/office/drawing/2014/main" id="{1AFCCEAD-77DD-4DDA-B011-AFE71EB76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81288" y="-2"/>
            <a:ext cx="4878387" cy="5206235"/>
          </a:xfrm>
          <a:prstGeom prst="rect">
            <a:avLst/>
          </a:prstGeom>
        </p:spPr>
      </p:pic>
      <p:pic>
        <p:nvPicPr>
          <p:cNvPr id="30" name="Grafika 29">
            <a:extLst>
              <a:ext uri="{FF2B5EF4-FFF2-40B4-BE49-F238E27FC236}">
                <a16:creationId xmlns:a16="http://schemas.microsoft.com/office/drawing/2014/main" id="{44F87DA5-28A7-453B-B486-B3459CAE1C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19818" y="1163059"/>
            <a:ext cx="6157270" cy="6717023"/>
          </a:xfrm>
          <a:prstGeom prst="rect">
            <a:avLst/>
          </a:prstGeom>
        </p:spPr>
      </p:pic>
      <p:pic>
        <p:nvPicPr>
          <p:cNvPr id="27" name="Grafika 26">
            <a:extLst>
              <a:ext uri="{FF2B5EF4-FFF2-40B4-BE49-F238E27FC236}">
                <a16:creationId xmlns:a16="http://schemas.microsoft.com/office/drawing/2014/main" id="{6A9F8FD5-BD07-4D75-81D5-CC8A8725BE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40642" y="1897791"/>
            <a:ext cx="5262563" cy="5618485"/>
          </a:xfrm>
          <a:prstGeom prst="rect">
            <a:avLst/>
          </a:prstGeom>
        </p:spPr>
      </p:pic>
      <p:pic>
        <p:nvPicPr>
          <p:cNvPr id="36" name="Symbol zastępczy obrazu 35">
            <a:extLst>
              <a:ext uri="{FF2B5EF4-FFF2-40B4-BE49-F238E27FC236}">
                <a16:creationId xmlns:a16="http://schemas.microsoft.com/office/drawing/2014/main" id="{BF671326-09A6-49EE-95AB-D495551C67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954" t="-9327" r="-12301" b="-7895"/>
          <a:stretch/>
        </p:blipFill>
        <p:spPr>
          <a:xfrm>
            <a:off x="1595923" y="2134914"/>
            <a:ext cx="4752000" cy="5220000"/>
          </a:xfrm>
        </p:spPr>
      </p:pic>
      <p:pic>
        <p:nvPicPr>
          <p:cNvPr id="19" name="Grafika 18">
            <a:extLst>
              <a:ext uri="{FF2B5EF4-FFF2-40B4-BE49-F238E27FC236}">
                <a16:creationId xmlns:a16="http://schemas.microsoft.com/office/drawing/2014/main" id="{8B313480-E59E-477D-891C-C59324C476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1" y="8243888"/>
            <a:ext cx="3312319" cy="2447926"/>
          </a:xfrm>
          <a:prstGeom prst="rect">
            <a:avLst/>
          </a:prstGeom>
        </p:spPr>
      </p:pic>
      <p:pic>
        <p:nvPicPr>
          <p:cNvPr id="21" name="Grafika 20">
            <a:extLst>
              <a:ext uri="{FF2B5EF4-FFF2-40B4-BE49-F238E27FC236}">
                <a16:creationId xmlns:a16="http://schemas.microsoft.com/office/drawing/2014/main" id="{9B18F6BE-D68F-4ADD-B904-FB8A4131963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48237" y="1578424"/>
            <a:ext cx="1709738" cy="1823721"/>
          </a:xfrm>
          <a:prstGeom prst="rect">
            <a:avLst/>
          </a:prstGeom>
          <a:effectLst>
            <a:outerShdw blurRad="203200" dist="1270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B35E066-3452-47CE-9290-E031ADD0859B}"/>
              </a:ext>
            </a:extLst>
          </p:cNvPr>
          <p:cNvSpPr txBox="1"/>
          <p:nvPr/>
        </p:nvSpPr>
        <p:spPr>
          <a:xfrm>
            <a:off x="878195" y="479410"/>
            <a:ext cx="157447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600" dirty="0" err="1">
                <a:latin typeface="Poppins SemiBold" panose="02000000000000000000" pitchFamily="2" charset="-18"/>
                <a:cs typeface="Poppins SemiBold" panose="02000000000000000000" pitchFamily="2" charset="-18"/>
              </a:rPr>
              <a:t>Furnitos</a:t>
            </a:r>
            <a:endParaRPr lang="pl-PL" sz="2600" dirty="0">
              <a:latin typeface="Poppins SemiBold" panose="02000000000000000000" pitchFamily="2" charset="-18"/>
              <a:cs typeface="Poppins SemiBold" panose="02000000000000000000" pitchFamily="2" charset="-18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B3EFCF92-F9E0-4155-AAED-D2BF3C855EDE}"/>
              </a:ext>
            </a:extLst>
          </p:cNvPr>
          <p:cNvSpPr txBox="1"/>
          <p:nvPr/>
        </p:nvSpPr>
        <p:spPr>
          <a:xfrm>
            <a:off x="890103" y="827074"/>
            <a:ext cx="15625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latin typeface="Poppins" panose="02000000000000000000" pitchFamily="2" charset="-18"/>
                <a:cs typeface="Poppins" panose="02000000000000000000" pitchFamily="2" charset="-18"/>
              </a:rPr>
              <a:t>Rest </a:t>
            </a:r>
            <a:r>
              <a:rPr lang="pl-PL" sz="1400" dirty="0" err="1">
                <a:latin typeface="Poppins" panose="02000000000000000000" pitchFamily="2" charset="-18"/>
                <a:cs typeface="Poppins" panose="02000000000000000000" pitchFamily="2" charset="-18"/>
              </a:rPr>
              <a:t>at</a:t>
            </a:r>
            <a:r>
              <a:rPr lang="pl-PL" sz="1400" dirty="0">
                <a:latin typeface="Poppins" panose="02000000000000000000" pitchFamily="2" charset="-18"/>
                <a:cs typeface="Poppins" panose="02000000000000000000" pitchFamily="2" charset="-18"/>
              </a:rPr>
              <a:t> </a:t>
            </a:r>
            <a:r>
              <a:rPr lang="pl-PL" sz="1400" dirty="0" err="1">
                <a:latin typeface="Poppins" panose="02000000000000000000" pitchFamily="2" charset="-18"/>
                <a:cs typeface="Poppins" panose="02000000000000000000" pitchFamily="2" charset="-18"/>
              </a:rPr>
              <a:t>home</a:t>
            </a:r>
            <a:endParaRPr lang="pl-PL" sz="1400" dirty="0"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A0A7772D-6A0F-4B0A-AF37-1511D017947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50850" y="545631"/>
            <a:ext cx="473076" cy="473076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9562B2DF-2BE9-4E36-A40E-6055EBD8D2FA}"/>
              </a:ext>
            </a:extLst>
          </p:cNvPr>
          <p:cNvSpPr txBox="1"/>
          <p:nvPr/>
        </p:nvSpPr>
        <p:spPr>
          <a:xfrm rot="16200000">
            <a:off x="-1938824" y="4388946"/>
            <a:ext cx="51830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Poppins SemiBold" panose="02000000000000000000" pitchFamily="2" charset="-18"/>
                <a:cs typeface="Poppins SemiBold" panose="02000000000000000000" pitchFamily="2" charset="-18"/>
              </a:rPr>
              <a:t>More info: </a:t>
            </a:r>
            <a:r>
              <a:rPr lang="en-US" sz="1200" dirty="0">
                <a:latin typeface="Poppins" panose="02000000000000000000" pitchFamily="2" charset="-18"/>
                <a:cs typeface="Poppins" panose="02000000000000000000" pitchFamily="2" charset="-18"/>
              </a:rPr>
              <a:t>+44 1204 390390  /  </a:t>
            </a:r>
            <a:r>
              <a:rPr lang="en-US" sz="1200" dirty="0">
                <a:latin typeface="Poppins SemiBold" panose="02000000000000000000" pitchFamily="2" charset="-18"/>
                <a:cs typeface="Poppins SemiBold" panose="02000000000000000000" pitchFamily="2" charset="-18"/>
              </a:rPr>
              <a:t>Website:</a:t>
            </a:r>
            <a:r>
              <a:rPr lang="en-US" sz="1200" dirty="0">
                <a:latin typeface="Poppins" panose="02000000000000000000" pitchFamily="2" charset="-18"/>
                <a:cs typeface="Poppins" panose="02000000000000000000" pitchFamily="2" charset="-18"/>
              </a:rPr>
              <a:t> www.yourdomain.com</a:t>
            </a:r>
            <a:endParaRPr lang="pl-PL" sz="1200" dirty="0"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5F9B127-8733-4311-B482-E43E90A851B7}"/>
              </a:ext>
            </a:extLst>
          </p:cNvPr>
          <p:cNvSpPr txBox="1"/>
          <p:nvPr/>
        </p:nvSpPr>
        <p:spPr>
          <a:xfrm>
            <a:off x="3545196" y="8195613"/>
            <a:ext cx="3573154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dirty="0">
                <a:latin typeface="Poppins" panose="02000000000000000000" pitchFamily="2" charset="-18"/>
                <a:cs typeface="Poppins" panose="02000000000000000000" pitchFamily="2" charset="-18"/>
              </a:rPr>
              <a:t>A designer, exclusive and above all comfortable modernist armchair for your living room!</a:t>
            </a:r>
            <a:endParaRPr lang="pl-PL" sz="2000" dirty="0"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54EE4EEF-901D-4C1A-8AED-2AF8F3B4C98D}"/>
              </a:ext>
            </a:extLst>
          </p:cNvPr>
          <p:cNvSpPr txBox="1"/>
          <p:nvPr/>
        </p:nvSpPr>
        <p:spPr>
          <a:xfrm>
            <a:off x="446088" y="9186213"/>
            <a:ext cx="2175668" cy="505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400" dirty="0">
                <a:solidFill>
                  <a:schemeClr val="bg1"/>
                </a:solidFill>
                <a:latin typeface="Poppins SemiBold" panose="02000000000000000000" pitchFamily="2" charset="-18"/>
                <a:cs typeface="Poppins SemiBold" panose="02000000000000000000" pitchFamily="2" charset="-18"/>
              </a:rPr>
              <a:t>Available now</a:t>
            </a:r>
          </a:p>
          <a:p>
            <a:pPr>
              <a:lnSpc>
                <a:spcPts val="1600"/>
              </a:lnSpc>
            </a:pPr>
            <a:r>
              <a:rPr lang="en-US" sz="1400" dirty="0">
                <a:solidFill>
                  <a:schemeClr val="bg1"/>
                </a:solidFill>
                <a:latin typeface="Poppins SemiBold" panose="02000000000000000000" pitchFamily="2" charset="-18"/>
                <a:cs typeface="Poppins SemiBold" panose="02000000000000000000" pitchFamily="2" charset="-18"/>
              </a:rPr>
              <a:t>in our showroom</a:t>
            </a:r>
            <a:endParaRPr lang="pl-PL" sz="1400" dirty="0">
              <a:solidFill>
                <a:schemeClr val="bg1"/>
              </a:solidFill>
              <a:latin typeface="Poppins SemiBold" panose="02000000000000000000" pitchFamily="2" charset="-18"/>
              <a:cs typeface="Poppins SemiBold" panose="02000000000000000000" pitchFamily="2" charset="-18"/>
            </a:endParaRP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1266642F-DF0A-409C-B8F1-C9C5BCB47A64}"/>
              </a:ext>
            </a:extLst>
          </p:cNvPr>
          <p:cNvSpPr txBox="1"/>
          <p:nvPr/>
        </p:nvSpPr>
        <p:spPr>
          <a:xfrm>
            <a:off x="446088" y="9790913"/>
            <a:ext cx="2175668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Minerva Rd, Farnworth,</a:t>
            </a:r>
          </a:p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Bolton BL 0JR, United Kingdom</a:t>
            </a:r>
            <a:endParaRPr lang="pl-PL" sz="1000" dirty="0">
              <a:solidFill>
                <a:schemeClr val="bg1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98207C4C-8CBF-4264-B0D6-FDA8C56FB982}"/>
              </a:ext>
            </a:extLst>
          </p:cNvPr>
          <p:cNvSpPr txBox="1"/>
          <p:nvPr/>
        </p:nvSpPr>
        <p:spPr>
          <a:xfrm>
            <a:off x="5000139" y="2502190"/>
            <a:ext cx="16030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pl-PL" sz="1600" dirty="0">
                <a:solidFill>
                  <a:schemeClr val="bg1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Discount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D91F14AE-6653-4E99-A703-CAD46C041679}"/>
              </a:ext>
            </a:extLst>
          </p:cNvPr>
          <p:cNvSpPr txBox="1"/>
          <p:nvPr/>
        </p:nvSpPr>
        <p:spPr>
          <a:xfrm>
            <a:off x="5000140" y="2106028"/>
            <a:ext cx="1603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>
                <a:solidFill>
                  <a:schemeClr val="bg1"/>
                </a:solidFill>
                <a:latin typeface="Poppins SemiBold" panose="02000000000000000000" pitchFamily="2" charset="-18"/>
                <a:cs typeface="Poppins SemiBold" panose="02000000000000000000" pitchFamily="2" charset="-18"/>
              </a:rPr>
              <a:t>30%</a:t>
            </a:r>
          </a:p>
        </p:txBody>
      </p:sp>
    </p:spTree>
    <p:extLst>
      <p:ext uri="{BB962C8B-B14F-4D97-AF65-F5344CB8AC3E}">
        <p14:creationId xmlns:p14="http://schemas.microsoft.com/office/powerpoint/2010/main" val="68809355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Flyer Furniture Sale">
      <a:dk1>
        <a:srgbClr val="333E62"/>
      </a:dk1>
      <a:lt1>
        <a:sysClr val="window" lastClr="FFFFFF"/>
      </a:lt1>
      <a:dk2>
        <a:srgbClr val="FFFFFF"/>
      </a:dk2>
      <a:lt2>
        <a:srgbClr val="FFFFFF"/>
      </a:lt2>
      <a:accent1>
        <a:srgbClr val="333E62"/>
      </a:accent1>
      <a:accent2>
        <a:srgbClr val="EEC560"/>
      </a:accent2>
      <a:accent3>
        <a:srgbClr val="E3B449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53</Words>
  <Application>Microsoft Office PowerPoint</Application>
  <PresentationFormat>Niestandardowy</PresentationFormat>
  <Paragraphs>10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Arial</vt:lpstr>
      <vt:lpstr>Calibri</vt:lpstr>
      <vt:lpstr>Poppins</vt:lpstr>
      <vt:lpstr>Poppins SemiBold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3228</dc:creator>
  <cp:lastModifiedBy>3228</cp:lastModifiedBy>
  <cp:revision>4</cp:revision>
  <dcterms:created xsi:type="dcterms:W3CDTF">2022-04-13T19:19:48Z</dcterms:created>
  <dcterms:modified xsi:type="dcterms:W3CDTF">2022-04-13T19:55:10Z</dcterms:modified>
</cp:coreProperties>
</file>